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6" y="-59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E7758567-AE70-4049-97EE-2F349FCDBA27}"/>
    <pc:docChg chg="undo custSel modSld">
      <pc:chgData name="Thomas Spirito" userId="fd1506b2-4ad1-4a1a-9224-dba686a33f90" providerId="ADAL" clId="{E7758567-AE70-4049-97EE-2F349FCDBA27}" dt="2022-09-01T15:48:44.908" v="10" actId="14100"/>
      <pc:docMkLst>
        <pc:docMk/>
      </pc:docMkLst>
      <pc:sldChg chg="addSp delSp modSp mod">
        <pc:chgData name="Thomas Spirito" userId="fd1506b2-4ad1-4a1a-9224-dba686a33f90" providerId="ADAL" clId="{E7758567-AE70-4049-97EE-2F349FCDBA27}" dt="2022-09-01T15:48:44.908" v="10" actId="14100"/>
        <pc:sldMkLst>
          <pc:docMk/>
          <pc:sldMk cId="0" sldId="256"/>
        </pc:sldMkLst>
        <pc:spChg chg="mod">
          <ac:chgData name="Thomas Spirito" userId="fd1506b2-4ad1-4a1a-9224-dba686a33f90" providerId="ADAL" clId="{E7758567-AE70-4049-97EE-2F349FCDBA27}" dt="2022-08-31T12:55:21.910" v="3" actId="1037"/>
          <ac:spMkLst>
            <pc:docMk/>
            <pc:sldMk cId="0" sldId="256"/>
            <ac:spMk id="2" creationId="{00000000-0000-0000-0000-000000000000}"/>
          </ac:spMkLst>
        </pc:spChg>
        <pc:spChg chg="del">
          <ac:chgData name="Thomas Spirito" userId="fd1506b2-4ad1-4a1a-9224-dba686a33f90" providerId="ADAL" clId="{E7758567-AE70-4049-97EE-2F349FCDBA27}" dt="2022-08-31T12:55:14.833" v="0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Thomas Spirito" userId="fd1506b2-4ad1-4a1a-9224-dba686a33f90" providerId="ADAL" clId="{E7758567-AE70-4049-97EE-2F349FCDBA27}" dt="2022-09-01T15:48:24.633" v="6" actId="6549"/>
          <ac:spMkLst>
            <pc:docMk/>
            <pc:sldMk cId="0" sldId="256"/>
            <ac:spMk id="4" creationId="{00000000-0000-0000-0000-000000000000}"/>
          </ac:spMkLst>
        </pc:spChg>
        <pc:spChg chg="mod">
          <ac:chgData name="Thomas Spirito" userId="fd1506b2-4ad1-4a1a-9224-dba686a33f90" providerId="ADAL" clId="{E7758567-AE70-4049-97EE-2F349FCDBA27}" dt="2022-09-01T15:39:56.732" v="4" actId="20577"/>
          <ac:spMkLst>
            <pc:docMk/>
            <pc:sldMk cId="0" sldId="256"/>
            <ac:spMk id="5" creationId="{00000000-0000-0000-0000-000000000000}"/>
          </ac:spMkLst>
        </pc:spChg>
        <pc:picChg chg="del">
          <ac:chgData name="Thomas Spirito" userId="fd1506b2-4ad1-4a1a-9224-dba686a33f90" providerId="ADAL" clId="{E7758567-AE70-4049-97EE-2F349FCDBA27}" dt="2022-09-01T15:48:10.494" v="5" actId="478"/>
          <ac:picMkLst>
            <pc:docMk/>
            <pc:sldMk cId="0" sldId="256"/>
            <ac:picMk id="7" creationId="{00000000-0000-0000-0000-000000000000}"/>
          </ac:picMkLst>
        </pc:picChg>
        <pc:picChg chg="add mod">
          <ac:chgData name="Thomas Spirito" userId="fd1506b2-4ad1-4a1a-9224-dba686a33f90" providerId="ADAL" clId="{E7758567-AE70-4049-97EE-2F349FCDBA27}" dt="2022-09-01T15:48:44.908" v="10" actId="14100"/>
          <ac:picMkLst>
            <pc:docMk/>
            <pc:sldMk cId="0" sldId="256"/>
            <ac:picMk id="8" creationId="{96A07A65-E592-ED0F-31EB-92D9099EA5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3981" y="7260747"/>
            <a:ext cx="2853055" cy="589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700" b="1" dirty="0">
                <a:solidFill>
                  <a:srgbClr val="46505B"/>
                </a:solidFill>
                <a:latin typeface="Avenir Black"/>
                <a:cs typeface="Avenir Black"/>
              </a:rPr>
              <a:t>PIXEL</a:t>
            </a:r>
            <a:r>
              <a:rPr sz="3700" b="1" spc="95" dirty="0">
                <a:solidFill>
                  <a:srgbClr val="46505B"/>
                </a:solidFill>
                <a:latin typeface="Avenir Black"/>
                <a:cs typeface="Avenir Black"/>
              </a:rPr>
              <a:t> </a:t>
            </a:r>
            <a:r>
              <a:rPr sz="3700" b="1" spc="-10" dirty="0">
                <a:solidFill>
                  <a:srgbClr val="46505B"/>
                </a:solidFill>
                <a:latin typeface="Avenir Black"/>
                <a:cs typeface="Avenir Black"/>
              </a:rPr>
              <a:t>STICK</a:t>
            </a:r>
            <a:endParaRPr sz="3700" dirty="0">
              <a:latin typeface="Avenir Black"/>
              <a:cs typeface="Avenir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884" y="7850547"/>
            <a:ext cx="5365115" cy="846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sz="1100" b="1" spc="-3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sz="1100" b="1" spc="-2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4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sz="1100" b="1" spc="-25" dirty="0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sz="1100" b="1" spc="-20" dirty="0">
                <a:solidFill>
                  <a:srgbClr val="424143"/>
                </a:solidFill>
                <a:latin typeface="Brandon Grotesque Bold"/>
                <a:cs typeface="Brandon Grotesque Bold"/>
              </a:rPr>
              <a:t>215)</a:t>
            </a:r>
            <a:endParaRPr sz="1100" dirty="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This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economical pull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cap pen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is perfect for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promotions on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budget. It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comes in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classic color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options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offers a generous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imprint area for your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logo to stand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out. Plus, it features</a:t>
            </a:r>
            <a:r>
              <a:rPr sz="1100" b="0" spc="-5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ridged grip </a:t>
            </a:r>
            <a:r>
              <a:rPr sz="1100" b="0" spc="-2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</a:t>
            </a:r>
            <a:r>
              <a:rPr sz="1100" b="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ultrasmooth ink for writing </a:t>
            </a:r>
            <a:r>
              <a:rPr sz="1100" b="0" spc="-10" dirty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comfort.</a:t>
            </a:r>
            <a:endParaRPr sz="1100" dirty="0">
              <a:latin typeface="Brandon Grotesque Regular"/>
              <a:cs typeface="Brandon Grotesque Regular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 dirty="0">
              <a:latin typeface="Brandon Grotesque Regular"/>
              <a:cs typeface="Brandon Grotesque 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300" y="9482087"/>
            <a:ext cx="30499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sz="800" b="0" spc="50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sz="800" b="0" spc="-5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lang="en-US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7</a:t>
            </a:r>
            <a:r>
              <a:rPr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 days. FOB MA.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pricing in USD and subject</a:t>
            </a:r>
            <a:r>
              <a:rPr sz="800" b="0" spc="-5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sz="800" b="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to </a:t>
            </a:r>
            <a:r>
              <a:rPr sz="800" b="0" spc="-10" dirty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 dirty="0">
              <a:latin typeface="Brandon Grotesque Regular"/>
              <a:cs typeface="Brandon Grotesque Regular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710848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96A07A65-E592-ED0F-31EB-92D9099EA5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599" y="8654816"/>
            <a:ext cx="269239" cy="2692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c13e6c-6b6a-49d7-ae9e-42a8c0e801e0">
      <Terms xmlns="http://schemas.microsoft.com/office/infopath/2007/PartnerControls"/>
    </lcf76f155ced4ddcb4097134ff3c332f>
    <Date xmlns="02c13e6c-6b6a-49d7-ae9e-42a8c0e801e0" xsi:nil="true"/>
    <TaxCatchAll xmlns="03e63c36-0cd3-4d16-a183-5ab8348bc6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8" ma:contentTypeDescription="Create a new document." ma:contentTypeScope="" ma:versionID="4251dfd5e3def5e7d927f7675e586691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47486637a710f0748240082646c6be25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e9cfc50-91c6-428f-b7f7-ee72e64580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e7f6fd-f05c-452d-87bf-de18995b5cef}" ma:internalName="TaxCatchAll" ma:showField="CatchAllData" ma:web="03e63c36-0cd3-4d16-a183-5ab8348bc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177E0B-D261-40F5-82B4-76CD60DDEEF3}">
  <ds:schemaRefs>
    <ds:schemaRef ds:uri="http://schemas.microsoft.com/office/2006/metadata/properties"/>
    <ds:schemaRef ds:uri="http://schemas.microsoft.com/office/infopath/2007/PartnerControls"/>
    <ds:schemaRef ds:uri="02c13e6c-6b6a-49d7-ae9e-42a8c0e801e0"/>
    <ds:schemaRef ds:uri="03e63c36-0cd3-4d16-a183-5ab8348bc636"/>
  </ds:schemaRefs>
</ds:datastoreItem>
</file>

<file path=customXml/itemProps2.xml><?xml version="1.0" encoding="utf-8"?>
<ds:datastoreItem xmlns:ds="http://schemas.openxmlformats.org/officeDocument/2006/customXml" ds:itemID="{EF8CCE7B-F5F0-4DC4-ABFA-71D5B88550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7CF536-EB2E-429E-BFC0-164B52156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Avenir Black</vt:lpstr>
      <vt:lpstr>Brandon Grotesque Bold</vt:lpstr>
      <vt:lpstr>Brandon Grotesque Regular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Hub_215_Pixel_Stick_CFPF</dc:title>
  <cp:lastModifiedBy>Thomas Spirito</cp:lastModifiedBy>
  <cp:revision>1</cp:revision>
  <dcterms:created xsi:type="dcterms:W3CDTF">2022-08-12T20:50:13Z</dcterms:created>
  <dcterms:modified xsi:type="dcterms:W3CDTF">2022-09-01T15:48:45Z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Creator">
    <vt:lpwstr>Adobe Illustrator 26.4 (Windows)</vt:lpwstr>
  </property>
  <property fmtid="{D5CDD505-2E9C-101B-9397-08002B2CF9AE}" pid="4" name="LastSaved">
    <vt:filetime>2022-08-12T00:00:00Z</vt:filetime>
  </property>
  <property fmtid="{D5CDD505-2E9C-101B-9397-08002B2CF9AE}" pid="5" name="Producer">
    <vt:lpwstr>Adobe PDF library 16.07</vt:lpwstr>
  </property>
  <property fmtid="{D5CDD505-2E9C-101B-9397-08002B2CF9AE}" pid="6" name="ContentTypeId">
    <vt:lpwstr>0x010100EFFB0F71639D48448B8E76610D94F0EE</vt:lpwstr>
  </property>
  <property fmtid="{D5CDD505-2E9C-101B-9397-08002B2CF9AE}" pid="7" name="MediaServiceImageTags">
    <vt:lpwstr/>
  </property>
</Properties>
</file>