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4609" y="9289322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 h="0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4A7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3000" y="9437229"/>
            <a:ext cx="3528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1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Color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silkscreen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setup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$15.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Free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24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hour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rush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service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available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on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select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items.</a:t>
            </a:r>
            <a:r>
              <a:rPr dirty="0" sz="800" spc="-5" b="0">
                <a:solidFill>
                  <a:srgbClr val="4342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10" b="0">
                <a:solidFill>
                  <a:srgbClr val="404041"/>
                </a:solidFill>
                <a:latin typeface="Brandon Grotesque Regular"/>
                <a:cs typeface="Brandon Grotesque Regular"/>
              </a:rPr>
              <a:t>Standard</a:t>
            </a:r>
            <a:r>
              <a:rPr dirty="0" sz="800" spc="500" b="0">
                <a:solidFill>
                  <a:srgbClr val="404041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04041"/>
                </a:solidFill>
                <a:latin typeface="Brandon Grotesque Regular"/>
                <a:cs typeface="Brandon Grotesque Regular"/>
              </a:rPr>
              <a:t>production</a:t>
            </a:r>
            <a:r>
              <a:rPr dirty="0" sz="800" spc="-5" b="0">
                <a:solidFill>
                  <a:srgbClr val="404041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04041"/>
                </a:solidFill>
                <a:latin typeface="Brandon Grotesque Regular"/>
                <a:cs typeface="Brandon Grotesque Regular"/>
              </a:rPr>
              <a:t>is 5 business days. FOB MA. All pricing in USD and subject to </a:t>
            </a:r>
            <a:r>
              <a:rPr dirty="0" sz="800" spc="-10" b="0">
                <a:solidFill>
                  <a:srgbClr val="404041"/>
                </a:solidFill>
                <a:latin typeface="Brandon Grotesque Regular"/>
                <a:cs typeface="Brandon Grotesque Regular"/>
              </a:rPr>
              <a:t>change.</a:t>
            </a:r>
            <a:endParaRPr sz="800">
              <a:latin typeface="Brandon Grotesque Regular"/>
              <a:cs typeface="Brandon Grotesque Regular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6369" y="6894090"/>
            <a:ext cx="2752725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10" b="1">
                <a:solidFill>
                  <a:srgbClr val="46505C"/>
                </a:solidFill>
                <a:latin typeface="Avenir Black"/>
                <a:cs typeface="Avenir Black"/>
              </a:rPr>
              <a:t>FLOWRITER</a:t>
            </a:r>
            <a:endParaRPr sz="3700">
              <a:latin typeface="Avenir Black"/>
              <a:cs typeface="Avenir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9884" y="7496572"/>
            <a:ext cx="4505960" cy="1162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24143"/>
                </a:solidFill>
                <a:latin typeface="Brandon Grotesque Bold"/>
                <a:cs typeface="Brandon Grotesque Bold"/>
              </a:rPr>
              <a:t>(Item</a:t>
            </a:r>
            <a:r>
              <a:rPr dirty="0" sz="1100" spc="-25" b="1">
                <a:solidFill>
                  <a:srgbClr val="424143"/>
                </a:solidFill>
                <a:latin typeface="Brandon Grotesque Bold"/>
                <a:cs typeface="Brandon Grotesque Bold"/>
              </a:rPr>
              <a:t> </a:t>
            </a:r>
            <a:r>
              <a:rPr dirty="0" sz="1100" spc="-45" b="1">
                <a:solidFill>
                  <a:srgbClr val="424143"/>
                </a:solidFill>
                <a:latin typeface="Brandon Grotesque Bold"/>
                <a:cs typeface="Brandon Grotesque Bold"/>
              </a:rPr>
              <a:t>No:</a:t>
            </a:r>
            <a:r>
              <a:rPr dirty="0" sz="1100" spc="-25" b="1">
                <a:solidFill>
                  <a:srgbClr val="424143"/>
                </a:solidFill>
                <a:latin typeface="Brandon Grotesque Bold"/>
                <a:cs typeface="Brandon Grotesque Bold"/>
              </a:rPr>
              <a:t> </a:t>
            </a:r>
            <a:r>
              <a:rPr dirty="0" sz="1100" spc="-20" b="1">
                <a:solidFill>
                  <a:srgbClr val="424143"/>
                </a:solidFill>
                <a:latin typeface="Brandon Grotesque Bold"/>
                <a:cs typeface="Brandon Grotesque Bold"/>
              </a:rPr>
              <a:t>283)</a:t>
            </a:r>
            <a:endParaRPr sz="1100">
              <a:latin typeface="Brandon Grotesque Bold"/>
              <a:cs typeface="Brandon Grotesque Bold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The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Flowriter has a jumbo barrel and supersmooth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writing blue ink in a fine </a:t>
            </a:r>
            <a:r>
              <a:rPr dirty="0" sz="1100" spc="-1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point</a:t>
            </a:r>
            <a:r>
              <a:rPr dirty="0" sz="1100" spc="5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for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ergonomic writing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comfort. The matte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translucent colors contrast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with a </a:t>
            </a:r>
            <a:r>
              <a:rPr dirty="0" sz="1100" spc="-1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unique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chrome</a:t>
            </a:r>
            <a:r>
              <a:rPr dirty="0" sz="1100" spc="-1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band for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added detail. The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ample imprint area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offers maximum </a:t>
            </a:r>
            <a:r>
              <a:rPr dirty="0" sz="1100" spc="-1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marketing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impact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to keep your brand top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of mind with each written </a:t>
            </a:r>
            <a:r>
              <a:rPr dirty="0" sz="1100" spc="-1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stroke.</a:t>
            </a:r>
            <a:endParaRPr sz="1100">
              <a:latin typeface="Brandon Grotesque Regular"/>
              <a:cs typeface="Brandon Grotesque Regular"/>
            </a:endParaRPr>
          </a:p>
          <a:p>
            <a:pPr marL="332105">
              <a:lnSpc>
                <a:spcPct val="100000"/>
              </a:lnSpc>
              <a:spcBef>
                <a:spcPts val="1245"/>
              </a:spcBef>
            </a:pPr>
            <a:r>
              <a:rPr dirty="0" sz="95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Hour</a:t>
            </a:r>
            <a:r>
              <a:rPr dirty="0" sz="950" spc="-2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Rush</a:t>
            </a:r>
            <a:endParaRPr sz="950">
              <a:latin typeface="Brandon Grotesque Regular"/>
              <a:cs typeface="Brandon Grotesque Regular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611" y="8537449"/>
            <a:ext cx="152760" cy="99021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7772400" cy="9201150"/>
            <a:chOff x="0" y="0"/>
            <a:chExt cx="7772400" cy="920115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772400" cy="67282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4777" y="5549538"/>
              <a:ext cx="2057395" cy="365150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0895" y="8464032"/>
              <a:ext cx="257810" cy="255904"/>
            </a:xfrm>
            <a:custGeom>
              <a:avLst/>
              <a:gdLst/>
              <a:ahLst/>
              <a:cxnLst/>
              <a:rect l="l" t="t" r="r" b="b"/>
              <a:pathLst>
                <a:path w="257809" h="255904">
                  <a:moveTo>
                    <a:pt x="153035" y="0"/>
                  </a:moveTo>
                  <a:lnTo>
                    <a:pt x="101911" y="725"/>
                  </a:lnTo>
                  <a:lnTo>
                    <a:pt x="56435" y="20456"/>
                  </a:lnTo>
                  <a:lnTo>
                    <a:pt x="21575" y="55546"/>
                  </a:lnTo>
                  <a:lnTo>
                    <a:pt x="2298" y="102349"/>
                  </a:lnTo>
                  <a:lnTo>
                    <a:pt x="0" y="118630"/>
                  </a:lnTo>
                  <a:lnTo>
                    <a:pt x="0" y="126695"/>
                  </a:lnTo>
                  <a:lnTo>
                    <a:pt x="7821" y="170812"/>
                  </a:lnTo>
                  <a:lnTo>
                    <a:pt x="29578" y="208646"/>
                  </a:lnTo>
                  <a:lnTo>
                    <a:pt x="62707" y="237096"/>
                  </a:lnTo>
                  <a:lnTo>
                    <a:pt x="104648" y="253060"/>
                  </a:lnTo>
                  <a:lnTo>
                    <a:pt x="120929" y="255384"/>
                  </a:lnTo>
                  <a:lnTo>
                    <a:pt x="128955" y="255384"/>
                  </a:lnTo>
                  <a:lnTo>
                    <a:pt x="173076" y="247558"/>
                  </a:lnTo>
                  <a:lnTo>
                    <a:pt x="210920" y="225793"/>
                  </a:lnTo>
                  <a:lnTo>
                    <a:pt x="239378" y="192655"/>
                  </a:lnTo>
                  <a:lnTo>
                    <a:pt x="255346" y="150710"/>
                  </a:lnTo>
                  <a:lnTo>
                    <a:pt x="257695" y="134480"/>
                  </a:lnTo>
                  <a:lnTo>
                    <a:pt x="257695" y="125145"/>
                  </a:lnTo>
                  <a:lnTo>
                    <a:pt x="237629" y="126403"/>
                  </a:lnTo>
                  <a:lnTo>
                    <a:pt x="237629" y="133197"/>
                  </a:lnTo>
                  <a:lnTo>
                    <a:pt x="236956" y="140119"/>
                  </a:lnTo>
                  <a:lnTo>
                    <a:pt x="219419" y="186456"/>
                  </a:lnTo>
                  <a:lnTo>
                    <a:pt x="190082" y="216101"/>
                  </a:lnTo>
                  <a:lnTo>
                    <a:pt x="151718" y="232771"/>
                  </a:lnTo>
                  <a:lnTo>
                    <a:pt x="108407" y="233349"/>
                  </a:lnTo>
                  <a:lnTo>
                    <a:pt x="73011" y="219874"/>
                  </a:lnTo>
                  <a:lnTo>
                    <a:pt x="45043" y="195862"/>
                  </a:lnTo>
                  <a:lnTo>
                    <a:pt x="26671" y="163930"/>
                  </a:lnTo>
                  <a:lnTo>
                    <a:pt x="20066" y="126695"/>
                  </a:lnTo>
                  <a:lnTo>
                    <a:pt x="20066" y="119887"/>
                  </a:lnTo>
                  <a:lnTo>
                    <a:pt x="35500" y="70711"/>
                  </a:lnTo>
                  <a:lnTo>
                    <a:pt x="91462" y="24362"/>
                  </a:lnTo>
                  <a:lnTo>
                    <a:pt x="128701" y="17754"/>
                  </a:lnTo>
                  <a:lnTo>
                    <a:pt x="128701" y="40690"/>
                  </a:lnTo>
                  <a:lnTo>
                    <a:pt x="184200" y="10744"/>
                  </a:lnTo>
                  <a:lnTo>
                    <a:pt x="174758" y="6283"/>
                  </a:lnTo>
                  <a:lnTo>
                    <a:pt x="168619" y="3729"/>
                  </a:lnTo>
                  <a:lnTo>
                    <a:pt x="163092" y="2119"/>
                  </a:lnTo>
                  <a:lnTo>
                    <a:pt x="153035" y="0"/>
                  </a:lnTo>
                  <a:close/>
                </a:path>
              </a:pathLst>
            </a:custGeom>
            <a:solidFill>
              <a:srgbClr val="4E89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147" y="5452655"/>
              <a:ext cx="3344252" cy="3618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8" ma:contentTypeDescription="Create a new document." ma:contentTypeScope="" ma:versionID="4251dfd5e3def5e7d927f7675e586691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47486637a710f0748240082646c6be25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9cfc50-91c6-428f-b7f7-ee72e6458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6e7f6fd-f05c-452d-87bf-de18995b5cef}" ma:internalName="TaxCatchAll" ma:showField="CatchAllData" ma:web="03e63c36-0cd3-4d16-a183-5ab8348bc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c13e6c-6b6a-49d7-ae9e-42a8c0e801e0">
      <Terms xmlns="http://schemas.microsoft.com/office/infopath/2007/PartnerControls"/>
    </lcf76f155ced4ddcb4097134ff3c332f>
    <Date xmlns="02c13e6c-6b6a-49d7-ae9e-42a8c0e801e0" xsi:nil="true"/>
    <TaxCatchAll xmlns="03e63c36-0cd3-4d16-a183-5ab8348bc636" xsi:nil="true"/>
  </documentManagement>
</p:properties>
</file>

<file path=customXml/itemProps1.xml><?xml version="1.0" encoding="utf-8"?>
<ds:datastoreItem xmlns:ds="http://schemas.openxmlformats.org/officeDocument/2006/customXml" ds:itemID="{E82E0109-BEBC-4B04-98E8-DC71A92F5EBB}"/>
</file>

<file path=customXml/itemProps2.xml><?xml version="1.0" encoding="utf-8"?>
<ds:datastoreItem xmlns:ds="http://schemas.openxmlformats.org/officeDocument/2006/customXml" ds:itemID="{C70AEF98-9A68-4F5E-97E8-07E0A416A087}"/>
</file>

<file path=customXml/itemProps3.xml><?xml version="1.0" encoding="utf-8"?>
<ds:datastoreItem xmlns:ds="http://schemas.openxmlformats.org/officeDocument/2006/customXml" ds:itemID="{6AED5AD2-F7D0-492C-992D-8B1F686664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Hub_283 Flowriter_CFPF</dc:title>
  <dcterms:created xsi:type="dcterms:W3CDTF">2023-02-02T14:40:42Z</dcterms:created>
  <dcterms:modified xsi:type="dcterms:W3CDTF">2023-02-02T14:40:42Z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2023-02-02T00:00:00Z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2023-02-02T00:00:00Z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0x010100EFFB0F71639D48448B8E76610D94F0EE</vt:lpwstr>
  </property>
</Properties>
</file>