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78" y="-29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D842918E-D187-4E68-A803-ABBB5DA281A8}"/>
    <pc:docChg chg="modSld">
      <pc:chgData name="Thomas Spirito" userId="fd1506b2-4ad1-4a1a-9224-dba686a33f90" providerId="ADAL" clId="{D842918E-D187-4E68-A803-ABBB5DA281A8}" dt="2023-01-18T20:42:01.300" v="1" actId="14100"/>
      <pc:docMkLst>
        <pc:docMk/>
      </pc:docMkLst>
      <pc:sldChg chg="modSp mod">
        <pc:chgData name="Thomas Spirito" userId="fd1506b2-4ad1-4a1a-9224-dba686a33f90" providerId="ADAL" clId="{D842918E-D187-4E68-A803-ABBB5DA281A8}" dt="2023-01-18T20:42:01.300" v="1" actId="14100"/>
        <pc:sldMkLst>
          <pc:docMk/>
          <pc:sldMk cId="0" sldId="256"/>
        </pc:sldMkLst>
        <pc:spChg chg="mod">
          <ac:chgData name="Thomas Spirito" userId="fd1506b2-4ad1-4a1a-9224-dba686a33f90" providerId="ADAL" clId="{D842918E-D187-4E68-A803-ABBB5DA281A8}" dt="2023-01-18T20:42:01.300" v="1" actId="14100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400" cy="672829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74609" y="9251222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4A7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988" y="9458821"/>
            <a:ext cx="4884812" cy="16029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229"/>
              </a:spcBef>
            </a:pPr>
            <a:r>
              <a:rPr sz="900" b="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Laser</a:t>
            </a:r>
            <a:r>
              <a:rPr sz="900" b="0" spc="-5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sz="900" b="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setup</a:t>
            </a:r>
            <a:r>
              <a:rPr sz="900" b="0" spc="-5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sz="900" b="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value</a:t>
            </a:r>
            <a:r>
              <a:rPr sz="900" b="0" spc="-5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$45.</a:t>
            </a:r>
            <a:r>
              <a:rPr sz="800" b="0" spc="-5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Standard </a:t>
            </a:r>
            <a:r>
              <a:rPr sz="800" b="0" spc="-1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production</a:t>
            </a:r>
            <a:r>
              <a:rPr sz="800" b="0" spc="50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is 5 business days. FOB MA. All pricing in USD and subject to </a:t>
            </a:r>
            <a:r>
              <a:rPr sz="800" b="0" spc="-10" dirty="0">
                <a:solidFill>
                  <a:srgbClr val="404041"/>
                </a:solidFill>
                <a:latin typeface="Brandon Grotesque Regular"/>
                <a:cs typeface="Brandon Grotesque Regular"/>
              </a:rPr>
              <a:t>change.</a:t>
            </a:r>
            <a:endParaRPr sz="800" dirty="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369" y="6894090"/>
            <a:ext cx="306006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b="1" dirty="0">
                <a:solidFill>
                  <a:srgbClr val="46505C"/>
                </a:solidFill>
                <a:latin typeface="Avenir Black"/>
                <a:cs typeface="Avenir Black"/>
              </a:rPr>
              <a:t>GEMINI</a:t>
            </a:r>
            <a:r>
              <a:rPr sz="3700" b="1" spc="110" dirty="0">
                <a:solidFill>
                  <a:srgbClr val="46505C"/>
                </a:solidFill>
                <a:latin typeface="Avenir Black"/>
                <a:cs typeface="Avenir Black"/>
              </a:rPr>
              <a:t> </a:t>
            </a:r>
            <a:r>
              <a:rPr sz="3700" b="1" spc="-25" dirty="0">
                <a:solidFill>
                  <a:srgbClr val="46505C"/>
                </a:solidFill>
                <a:latin typeface="Avenir Black"/>
                <a:cs typeface="Avenir Black"/>
              </a:rPr>
              <a:t>GEM</a:t>
            </a:r>
            <a:endParaRPr sz="3700">
              <a:latin typeface="Avenir Black"/>
              <a:cs typeface="Avenir Black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119" y="8486810"/>
            <a:ext cx="175771" cy="17560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59884" y="7496572"/>
            <a:ext cx="448564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spc="-3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(Item</a:t>
            </a:r>
            <a:r>
              <a:rPr sz="1100" b="1" spc="-2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sz="1100" b="1" spc="-4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No:</a:t>
            </a:r>
            <a:r>
              <a:rPr sz="1100" b="1" spc="-2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sz="1100" b="1" spc="-2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647)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Dual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finish facet design makes this executive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stylus pen shine. Elevate your 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brand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 Gemini Gem,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offering luxurious matte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 gloss jewel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tones with 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dramatic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black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accents. The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generous laser engraved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 area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delivers maximum 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impact,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sz="1100" b="0" spc="-1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 smooth writing hybrid ink presents happy 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writing.</a:t>
            </a:r>
            <a:endParaRPr sz="110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900">
              <a:latin typeface="Brandon Grotesque Regular"/>
              <a:cs typeface="Brandon Grotesque Regular"/>
            </a:endParaRPr>
          </a:p>
          <a:p>
            <a:pPr marL="261620">
              <a:lnSpc>
                <a:spcPct val="100000"/>
              </a:lnSpc>
              <a:spcBef>
                <a:spcPts val="5"/>
              </a:spcBef>
              <a:tabLst>
                <a:tab pos="1407160" algn="l"/>
              </a:tabLst>
            </a:pPr>
            <a:r>
              <a:rPr sz="1350" b="0" baseline="3086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Laser </a:t>
            </a:r>
            <a:r>
              <a:rPr sz="1350" b="0" spc="-15" baseline="3086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Engraving</a:t>
            </a:r>
            <a:r>
              <a:rPr sz="1350" b="0" baseline="3086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	</a:t>
            </a:r>
            <a:r>
              <a:rPr sz="9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Stylus</a:t>
            </a:r>
            <a:endParaRPr sz="900">
              <a:latin typeface="Brandon Grotesque Regular"/>
              <a:cs typeface="Brandon Grotesque Regular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5378" y="5619344"/>
            <a:ext cx="2193976" cy="3482502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567884" y="8494079"/>
            <a:ext cx="226060" cy="157480"/>
            <a:chOff x="1567884" y="8494079"/>
            <a:chExt cx="226060" cy="157480"/>
          </a:xfrm>
        </p:grpSpPr>
        <p:sp>
          <p:nvSpPr>
            <p:cNvPr id="8" name="object 8"/>
            <p:cNvSpPr/>
            <p:nvPr/>
          </p:nvSpPr>
          <p:spPr>
            <a:xfrm>
              <a:off x="1567884" y="8494079"/>
              <a:ext cx="40640" cy="157480"/>
            </a:xfrm>
            <a:custGeom>
              <a:avLst/>
              <a:gdLst/>
              <a:ahLst/>
              <a:cxnLst/>
              <a:rect l="l" t="t" r="r" b="b"/>
              <a:pathLst>
                <a:path w="40640" h="157479">
                  <a:moveTo>
                    <a:pt x="32448" y="0"/>
                  </a:moveTo>
                  <a:lnTo>
                    <a:pt x="22707" y="0"/>
                  </a:lnTo>
                  <a:lnTo>
                    <a:pt x="7912" y="0"/>
                  </a:lnTo>
                  <a:lnTo>
                    <a:pt x="0" y="7912"/>
                  </a:lnTo>
                  <a:lnTo>
                    <a:pt x="0" y="149377"/>
                  </a:lnTo>
                  <a:lnTo>
                    <a:pt x="7912" y="157289"/>
                  </a:lnTo>
                  <a:lnTo>
                    <a:pt x="32448" y="157289"/>
                  </a:lnTo>
                  <a:lnTo>
                    <a:pt x="40360" y="149377"/>
                  </a:lnTo>
                  <a:lnTo>
                    <a:pt x="40360" y="7912"/>
                  </a:lnTo>
                  <a:lnTo>
                    <a:pt x="32448" y="0"/>
                  </a:lnTo>
                  <a:close/>
                </a:path>
              </a:pathLst>
            </a:custGeom>
            <a:solidFill>
              <a:srgbClr val="5758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35258" y="8494079"/>
              <a:ext cx="158610" cy="15728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c13e6c-6b6a-49d7-ae9e-42a8c0e801e0">
      <Terms xmlns="http://schemas.microsoft.com/office/infopath/2007/PartnerControls"/>
    </lcf76f155ced4ddcb4097134ff3c332f>
    <Date xmlns="02c13e6c-6b6a-49d7-ae9e-42a8c0e801e0" xsi:nil="true"/>
    <TaxCatchAll xmlns="03e63c36-0cd3-4d16-a183-5ab8348bc63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8" ma:contentTypeDescription="Create a new document." ma:contentTypeScope="" ma:versionID="4251dfd5e3def5e7d927f7675e586691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47486637a710f0748240082646c6be25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9cfc50-91c6-428f-b7f7-ee72e6458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e7f6fd-f05c-452d-87bf-de18995b5cef}" ma:internalName="TaxCatchAll" ma:showField="CatchAllData" ma:web="03e63c36-0cd3-4d16-a183-5ab8348bc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F01627-3C5D-4479-9BBA-8FF1FAC81149}">
  <ds:schemaRefs>
    <ds:schemaRef ds:uri="http://schemas.microsoft.com/office/2006/metadata/properties"/>
    <ds:schemaRef ds:uri="http://schemas.microsoft.com/office/infopath/2007/PartnerControls"/>
    <ds:schemaRef ds:uri="02c13e6c-6b6a-49d7-ae9e-42a8c0e801e0"/>
    <ds:schemaRef ds:uri="03e63c36-0cd3-4d16-a183-5ab8348bc636"/>
  </ds:schemaRefs>
</ds:datastoreItem>
</file>

<file path=customXml/itemProps2.xml><?xml version="1.0" encoding="utf-8"?>
<ds:datastoreItem xmlns:ds="http://schemas.openxmlformats.org/officeDocument/2006/customXml" ds:itemID="{59B07E7E-4B7D-4031-9C9A-0A5CF1BB6D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1F2EC9-3874-4B89-B5DE-78485381F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Avenir Black</vt:lpstr>
      <vt:lpstr>Brandon Grotesque Bold</vt:lpstr>
      <vt:lpstr>Brandon Grotesque Regular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Hub_647_GeminiGem_CFPF</dc:title>
  <cp:lastModifiedBy>Thomas Spirito</cp:lastModifiedBy>
  <cp:revision>1</cp:revision>
  <dcterms:created xsi:type="dcterms:W3CDTF">2023-01-18T19:45:18Z</dcterms:created>
  <dcterms:modified xsi:type="dcterms:W3CDTF">2023-01-18T20:42:05Z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Adobe Illustrator 27.2 (Windows)</vt:lpwstr>
  </property>
  <property fmtid="{D5CDD505-2E9C-101B-9397-08002B2CF9AE}" pid="4" name="LastSaved">
    <vt:filetime>2023-01-18T00:00:00Z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0x010100EFFB0F71639D48448B8E76610D94F0EE</vt:lpwstr>
  </property>
  <property fmtid="{D5CDD505-2E9C-101B-9397-08002B2CF9AE}" pid="7" name="MediaServiceImageTags">
    <vt:lpwstr/>
  </property>
</Properties>
</file>